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87" r:id="rId16"/>
    <p:sldId id="286" r:id="rId17"/>
    <p:sldId id="288" r:id="rId18"/>
    <p:sldId id="279" r:id="rId19"/>
    <p:sldId id="264" r:id="rId20"/>
    <p:sldId id="280" r:id="rId21"/>
  </p:sldIdLst>
  <p:sldSz cx="18288000" cy="10287000"/>
  <p:notesSz cx="6858000" cy="9144000"/>
  <p:embeddedFontLst>
    <p:embeddedFont>
      <p:font typeface="Alatsi" panose="020B0604020202020204" charset="0"/>
      <p:regular r:id="rId23"/>
    </p:embeddedFont>
    <p:embeddedFont>
      <p:font typeface="Berlin Sans FB" panose="020E0602020502020306" pitchFamily="34" charset="0"/>
      <p:regular r:id="rId24"/>
      <p:bold r:id="rId25"/>
    </p:embeddedFont>
    <p:embeddedFont>
      <p:font typeface="Courier Prim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71" dt="2026-01-16T12:40:55.789"/>
    <p1510:client id="{7C7BB482-4CC1-4B7D-9FBD-3DE41D2AF8DC}" v="279" dt="2026-01-16T12:41:06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jzaj Leon" userId="6792a44e-dd06-4c33-8078-f3123016d862" providerId="ADAL" clId="{BB3A72BB-957A-41C5-BE7F-5C90D119E8DC}"/>
    <pc:docChg chg="undo redo custSel addSld modSld sldOrd">
      <pc:chgData name="Fejzaj Leon" userId="6792a44e-dd06-4c33-8078-f3123016d862" providerId="ADAL" clId="{BB3A72BB-957A-41C5-BE7F-5C90D119E8DC}" dt="2026-01-16T14:03:26.049" v="291"/>
      <pc:docMkLst>
        <pc:docMk/>
      </pc:docMkLst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2866966965" sldId="286"/>
        </pc:sldMkLst>
        <pc:spChg chg="add del mod">
          <ac:chgData name="Fejzaj Leon" userId="6792a44e-dd06-4c33-8078-f3123016d862" providerId="ADAL" clId="{BB3A72BB-957A-41C5-BE7F-5C90D119E8DC}" dt="2026-01-16T10:40:57.984" v="30" actId="478"/>
          <ac:spMkLst>
            <pc:docMk/>
            <pc:sldMk cId="2866966965" sldId="286"/>
            <ac:spMk id="8" creationId="{57A78E40-83BD-846F-07CD-6801750BD2B4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9" creationId="{FC3B8550-9150-F753-3F23-4E900D311693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11" creationId="{8EF426BB-8031-63E7-6E35-EABF18E79382}"/>
          </ac:spMkLst>
        </pc:spChg>
        <pc:spChg chg="add mod">
          <ac:chgData name="Fejzaj Leon" userId="6792a44e-dd06-4c33-8078-f3123016d862" providerId="ADAL" clId="{BB3A72BB-957A-41C5-BE7F-5C90D119E8DC}" dt="2026-01-16T12:11:48.384" v="90" actId="20577"/>
          <ac:spMkLst>
            <pc:docMk/>
            <pc:sldMk cId="2866966965" sldId="286"/>
            <ac:spMk id="12" creationId="{F74DF694-D24E-8D9A-7D54-9F89277250DE}"/>
          </ac:spMkLst>
        </pc:spChg>
        <pc:spChg chg="add mod">
          <ac:chgData name="Fejzaj Leon" userId="6792a44e-dd06-4c33-8078-f3123016d862" providerId="ADAL" clId="{BB3A72BB-957A-41C5-BE7F-5C90D119E8DC}" dt="2026-01-16T12:12:22.070" v="120" actId="20577"/>
          <ac:spMkLst>
            <pc:docMk/>
            <pc:sldMk cId="2866966965" sldId="286"/>
            <ac:spMk id="13" creationId="{E0B479AD-11AE-73EB-A861-F211BC941934}"/>
          </ac:spMkLst>
        </pc:spChg>
        <pc:spChg chg="add mod">
          <ac:chgData name="Fejzaj Leon" userId="6792a44e-dd06-4c33-8078-f3123016d862" providerId="ADAL" clId="{BB3A72BB-957A-41C5-BE7F-5C90D119E8DC}" dt="2026-01-16T12:40:26.972" v="285" actId="13926"/>
          <ac:spMkLst>
            <pc:docMk/>
            <pc:sldMk cId="2866966965" sldId="286"/>
            <ac:spMk id="18" creationId="{F3A1CD67-4174-527E-7CF5-CC0F4F1D1A9F}"/>
          </ac:spMkLst>
        </pc:spChg>
        <pc:spChg chg="add mod">
          <ac:chgData name="Fejzaj Leon" userId="6792a44e-dd06-4c33-8078-f3123016d862" providerId="ADAL" clId="{BB3A72BB-957A-41C5-BE7F-5C90D119E8DC}" dt="2026-01-16T12:39:54.508" v="278" actId="1076"/>
          <ac:spMkLst>
            <pc:docMk/>
            <pc:sldMk cId="2866966965" sldId="286"/>
            <ac:spMk id="19" creationId="{E8B73FC9-A0A8-9824-526A-8D6DEDA4714D}"/>
          </ac:spMkLst>
        </pc:spChg>
        <pc:spChg chg="add mod">
          <ac:chgData name="Fejzaj Leon" userId="6792a44e-dd06-4c33-8078-f3123016d862" providerId="ADAL" clId="{BB3A72BB-957A-41C5-BE7F-5C90D119E8DC}" dt="2026-01-16T12:40:05.689" v="281" actId="1076"/>
          <ac:spMkLst>
            <pc:docMk/>
            <pc:sldMk cId="2866966965" sldId="286"/>
            <ac:spMk id="20" creationId="{F7DD4D01-0E1F-3706-0550-F79AD9B167FE}"/>
          </ac:spMkLst>
        </pc:spChg>
        <pc:spChg chg="mod">
          <ac:chgData name="Fejzaj Leon" userId="6792a44e-dd06-4c33-8078-f3123016d862" providerId="ADAL" clId="{BB3A72BB-957A-41C5-BE7F-5C90D119E8DC}" dt="2026-01-16T10:38:14.813" v="12" actId="1076"/>
          <ac:spMkLst>
            <pc:docMk/>
            <pc:sldMk cId="2866966965" sldId="286"/>
            <ac:spMk id="65" creationId="{4028F5C1-D1D2-CC6D-E113-11BED3315249}"/>
          </ac:spMkLst>
        </pc:spChg>
        <pc:spChg chg="mod">
          <ac:chgData name="Fejzaj Leon" userId="6792a44e-dd06-4c33-8078-f3123016d862" providerId="ADAL" clId="{BB3A72BB-957A-41C5-BE7F-5C90D119E8DC}" dt="2026-01-16T10:37:59.195" v="9" actId="1076"/>
          <ac:spMkLst>
            <pc:docMk/>
            <pc:sldMk cId="2866966965" sldId="286"/>
            <ac:spMk id="68" creationId="{2E72B25F-42F5-7624-D1EC-0CACB492CF65}"/>
          </ac:spMkLst>
        </pc:spChg>
        <pc:grpChg chg="del mod">
          <ac:chgData name="Fejzaj Leon" userId="6792a44e-dd06-4c33-8078-f3123016d862" providerId="ADAL" clId="{BB3A72BB-957A-41C5-BE7F-5C90D119E8DC}" dt="2026-01-16T10:38:11.841" v="11" actId="478"/>
          <ac:grpSpMkLst>
            <pc:docMk/>
            <pc:sldMk cId="2866966965" sldId="286"/>
            <ac:grpSpMk id="61" creationId="{A14C5B36-4B48-B3F6-0736-E9CFF12ACDB4}"/>
          </ac:grpSpMkLst>
        </pc:grpChg>
        <pc:picChg chg="mod">
          <ac:chgData name="Fejzaj Leon" userId="6792a44e-dd06-4c33-8078-f3123016d862" providerId="ADAL" clId="{BB3A72BB-957A-41C5-BE7F-5C90D119E8DC}" dt="2026-01-16T12:39:57.229" v="280" actId="1076"/>
          <ac:picMkLst>
            <pc:docMk/>
            <pc:sldMk cId="2866966965" sldId="286"/>
            <ac:picMk id="3" creationId="{620D838B-93B5-D815-0453-A871AEA7E8E7}"/>
          </ac:picMkLst>
        </pc:picChg>
        <pc:picChg chg="add del mod">
          <ac:chgData name="Fejzaj Leon" userId="6792a44e-dd06-4c33-8078-f3123016d862" providerId="ADAL" clId="{BB3A72BB-957A-41C5-BE7F-5C90D119E8DC}" dt="2026-01-16T10:38:24.669" v="18" actId="478"/>
          <ac:picMkLst>
            <pc:docMk/>
            <pc:sldMk cId="2866966965" sldId="286"/>
            <ac:picMk id="4" creationId="{BEA4BBDF-91DE-FF51-DB36-0363C7929BDA}"/>
          </ac:picMkLst>
        </pc:picChg>
        <pc:picChg chg="add del mod">
          <ac:chgData name="Fejzaj Leon" userId="6792a44e-dd06-4c33-8078-f3123016d862" providerId="ADAL" clId="{BB3A72BB-957A-41C5-BE7F-5C90D119E8DC}" dt="2026-01-16T12:08:56.574" v="79" actId="478"/>
          <ac:picMkLst>
            <pc:docMk/>
            <pc:sldMk cId="2866966965" sldId="286"/>
            <ac:picMk id="6" creationId="{7161295E-9FAB-B916-2D2A-E2EE8C3A598A}"/>
          </ac:picMkLst>
        </pc:picChg>
        <pc:picChg chg="add del mod">
          <ac:chgData name="Fejzaj Leon" userId="6792a44e-dd06-4c33-8078-f3123016d862" providerId="ADAL" clId="{BB3A72BB-957A-41C5-BE7F-5C90D119E8DC}" dt="2026-01-16T12:25:11.064" v="145" actId="478"/>
          <ac:picMkLst>
            <pc:docMk/>
            <pc:sldMk cId="2866966965" sldId="286"/>
            <ac:picMk id="15" creationId="{27AB4027-B240-FEE9-4694-A04C8861BC9D}"/>
          </ac:picMkLst>
        </pc:picChg>
        <pc:picChg chg="add mod">
          <ac:chgData name="Fejzaj Leon" userId="6792a44e-dd06-4c33-8078-f3123016d862" providerId="ADAL" clId="{BB3A72BB-957A-41C5-BE7F-5C90D119E8DC}" dt="2026-01-16T12:25:14.718" v="149" actId="1076"/>
          <ac:picMkLst>
            <pc:docMk/>
            <pc:sldMk cId="2866966965" sldId="286"/>
            <ac:picMk id="17" creationId="{CCE2FB37-9A11-E50E-513A-C206D9C96D55}"/>
          </ac:picMkLst>
        </pc:picChg>
        <pc:picChg chg="del">
          <ac:chgData name="Fejzaj Leon" userId="6792a44e-dd06-4c33-8078-f3123016d862" providerId="ADAL" clId="{BB3A72BB-957A-41C5-BE7F-5C90D119E8DC}" dt="2026-01-16T10:37:35.501" v="2" actId="478"/>
          <ac:picMkLst>
            <pc:docMk/>
            <pc:sldMk cId="2866966965" sldId="286"/>
            <ac:picMk id="60" creationId="{82FDB007-3D62-1D1B-B17A-017B505228DC}"/>
          </ac:picMkLst>
        </pc:picChg>
        <pc:picChg chg="del">
          <ac:chgData name="Fejzaj Leon" userId="6792a44e-dd06-4c33-8078-f3123016d862" providerId="ADAL" clId="{BB3A72BB-957A-41C5-BE7F-5C90D119E8DC}" dt="2026-01-16T10:37:32.417" v="1" actId="478"/>
          <ac:picMkLst>
            <pc:docMk/>
            <pc:sldMk cId="2866966965" sldId="286"/>
            <ac:picMk id="64" creationId="{88176073-3097-0C30-F62E-64AE3C98007B}"/>
          </ac:picMkLst>
        </pc:picChg>
        <pc:cxnChg chg="mod">
          <ac:chgData name="Fejzaj Leon" userId="6792a44e-dd06-4c33-8078-f3123016d862" providerId="ADAL" clId="{BB3A72BB-957A-41C5-BE7F-5C90D119E8DC}" dt="2026-01-16T10:37:55.685" v="8" actId="1076"/>
          <ac:cxnSpMkLst>
            <pc:docMk/>
            <pc:sldMk cId="2866966965" sldId="286"/>
            <ac:cxnSpMk id="67" creationId="{D278B2D2-74FD-1C39-F71D-10CB69036168}"/>
          </ac:cxnSpMkLst>
        </pc:cxnChg>
      </pc:sldChg>
      <pc:sldChg chg="addSp delSp modSp add mod ord modTransition">
        <pc:chgData name="Fejzaj Leon" userId="6792a44e-dd06-4c33-8078-f3123016d862" providerId="ADAL" clId="{BB3A72BB-957A-41C5-BE7F-5C90D119E8DC}" dt="2026-01-16T14:03:26.049" v="291"/>
        <pc:sldMkLst>
          <pc:docMk/>
          <pc:sldMk cId="3743113305" sldId="287"/>
        </pc:sldMkLst>
        <pc:spChg chg="add mod">
          <ac:chgData name="Fejzaj Leon" userId="6792a44e-dd06-4c33-8078-f3123016d862" providerId="ADAL" clId="{BB3A72BB-957A-41C5-BE7F-5C90D119E8DC}" dt="2026-01-16T12:39:33.710" v="270" actId="1076"/>
          <ac:spMkLst>
            <pc:docMk/>
            <pc:sldMk cId="3743113305" sldId="287"/>
            <ac:spMk id="5" creationId="{18520E11-13D3-EDFC-890E-5F2D08EE9322}"/>
          </ac:spMkLst>
        </pc:spChg>
        <pc:spChg chg="add mod">
          <ac:chgData name="Fejzaj Leon" userId="6792a44e-dd06-4c33-8078-f3123016d862" providerId="ADAL" clId="{BB3A72BB-957A-41C5-BE7F-5C90D119E8DC}" dt="2026-01-16T12:40:34.974" v="287" actId="13926"/>
          <ac:spMkLst>
            <pc:docMk/>
            <pc:sldMk cId="3743113305" sldId="287"/>
            <ac:spMk id="7" creationId="{1C518FF1-CE85-1333-20D9-7DB8296D8625}"/>
          </ac:spMkLst>
        </pc:spChg>
        <pc:spChg chg="add mod">
          <ac:chgData name="Fejzaj Leon" userId="6792a44e-dd06-4c33-8078-f3123016d862" providerId="ADAL" clId="{BB3A72BB-957A-41C5-BE7F-5C90D119E8DC}" dt="2026-01-16T12:39:27.349" v="269" actId="1076"/>
          <ac:spMkLst>
            <pc:docMk/>
            <pc:sldMk cId="3743113305" sldId="287"/>
            <ac:spMk id="8" creationId="{1F7246C7-5532-AB16-75DF-8F9E3C3AE601}"/>
          </ac:spMkLst>
        </pc:spChg>
        <pc:spChg chg="mod">
          <ac:chgData name="Fejzaj Leon" userId="6792a44e-dd06-4c33-8078-f3123016d862" providerId="ADAL" clId="{BB3A72BB-957A-41C5-BE7F-5C90D119E8DC}" dt="2026-01-16T12:34:07.255" v="214" actId="1076"/>
          <ac:spMkLst>
            <pc:docMk/>
            <pc:sldMk cId="3743113305" sldId="287"/>
            <ac:spMk id="12" creationId="{B9A81E50-0707-49CE-2492-37517D7B37CF}"/>
          </ac:spMkLst>
        </pc:spChg>
        <pc:spChg chg="mod">
          <ac:chgData name="Fejzaj Leon" userId="6792a44e-dd06-4c33-8078-f3123016d862" providerId="ADAL" clId="{BB3A72BB-957A-41C5-BE7F-5C90D119E8DC}" dt="2026-01-16T12:34:09.723" v="215" actId="1076"/>
          <ac:spMkLst>
            <pc:docMk/>
            <pc:sldMk cId="3743113305" sldId="287"/>
            <ac:spMk id="13" creationId="{E3E3A5CE-EAAC-28B8-32E8-79CE121B27AD}"/>
          </ac:spMkLst>
        </pc:spChg>
        <pc:picChg chg="add mod">
          <ac:chgData name="Fejzaj Leon" userId="6792a44e-dd06-4c33-8078-f3123016d862" providerId="ADAL" clId="{BB3A72BB-957A-41C5-BE7F-5C90D119E8DC}" dt="2026-01-16T12:34:03.021" v="213" actId="14100"/>
          <ac:picMkLst>
            <pc:docMk/>
            <pc:sldMk cId="3743113305" sldId="287"/>
            <ac:picMk id="4" creationId="{D5316452-2AA0-60C6-8478-D1FC20994112}"/>
          </ac:picMkLst>
        </pc:picChg>
        <pc:picChg chg="del">
          <ac:chgData name="Fejzaj Leon" userId="6792a44e-dd06-4c33-8078-f3123016d862" providerId="ADAL" clId="{BB3A72BB-957A-41C5-BE7F-5C90D119E8DC}" dt="2026-01-16T12:33:48.239" v="205" actId="478"/>
          <ac:picMkLst>
            <pc:docMk/>
            <pc:sldMk cId="3743113305" sldId="287"/>
            <ac:picMk id="6" creationId="{1F0543DE-7C85-C5C4-FEBC-F6DE96507AEE}"/>
          </ac:picMkLst>
        </pc:picChg>
      </pc:sldChg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3957219324" sldId="288"/>
        </pc:sldMkLst>
        <pc:spChg chg="add mod">
          <ac:chgData name="Fejzaj Leon" userId="6792a44e-dd06-4c33-8078-f3123016d862" providerId="ADAL" clId="{BB3A72BB-957A-41C5-BE7F-5C90D119E8DC}" dt="2026-01-16T12:38:44.402" v="254" actId="1076"/>
          <ac:spMkLst>
            <pc:docMk/>
            <pc:sldMk cId="3957219324" sldId="288"/>
            <ac:spMk id="5" creationId="{886E6A8C-18E8-5B4C-0EED-D55073DBA5D4}"/>
          </ac:spMkLst>
        </pc:spChg>
        <pc:spChg chg="add mod">
          <ac:chgData name="Fejzaj Leon" userId="6792a44e-dd06-4c33-8078-f3123016d862" providerId="ADAL" clId="{BB3A72BB-957A-41C5-BE7F-5C90D119E8DC}" dt="2026-01-16T12:40:39.291" v="288" actId="13926"/>
          <ac:spMkLst>
            <pc:docMk/>
            <pc:sldMk cId="3957219324" sldId="288"/>
            <ac:spMk id="7" creationId="{4B1524AF-AF16-6E43-35FE-00B7D81B6074}"/>
          </ac:spMkLst>
        </pc:spChg>
        <pc:spChg chg="add mod">
          <ac:chgData name="Fejzaj Leon" userId="6792a44e-dd06-4c33-8078-f3123016d862" providerId="ADAL" clId="{BB3A72BB-957A-41C5-BE7F-5C90D119E8DC}" dt="2026-01-16T12:38:48.041" v="255" actId="1076"/>
          <ac:spMkLst>
            <pc:docMk/>
            <pc:sldMk cId="3957219324" sldId="288"/>
            <ac:spMk id="8" creationId="{998BF616-0E6C-BCC4-4166-40C440EE7228}"/>
          </ac:spMkLst>
        </pc:spChg>
        <pc:spChg chg="mod">
          <ac:chgData name="Fejzaj Leon" userId="6792a44e-dd06-4c33-8078-f3123016d862" providerId="ADAL" clId="{BB3A72BB-957A-41C5-BE7F-5C90D119E8DC}" dt="2026-01-16T12:23:21.524" v="135" actId="20577"/>
          <ac:spMkLst>
            <pc:docMk/>
            <pc:sldMk cId="3957219324" sldId="288"/>
            <ac:spMk id="12" creationId="{4CED1A50-76ED-7E91-78D9-D87B351017BE}"/>
          </ac:spMkLst>
        </pc:spChg>
        <pc:spChg chg="mod">
          <ac:chgData name="Fejzaj Leon" userId="6792a44e-dd06-4c33-8078-f3123016d862" providerId="ADAL" clId="{BB3A72BB-957A-41C5-BE7F-5C90D119E8DC}" dt="2026-01-16T12:23:49.281" v="144" actId="14100"/>
          <ac:spMkLst>
            <pc:docMk/>
            <pc:sldMk cId="3957219324" sldId="288"/>
            <ac:spMk id="13" creationId="{92EDF8BE-C4F7-FF33-092A-9B365B9A270B}"/>
          </ac:spMkLst>
        </pc:spChg>
        <pc:picChg chg="mod">
          <ac:chgData name="Fejzaj Leon" userId="6792a44e-dd06-4c33-8078-f3123016d862" providerId="ADAL" clId="{BB3A72BB-957A-41C5-BE7F-5C90D119E8DC}" dt="2026-01-16T12:38:04.016" v="232" actId="1076"/>
          <ac:picMkLst>
            <pc:docMk/>
            <pc:sldMk cId="3957219324" sldId="288"/>
            <ac:picMk id="3" creationId="{B27E9FE7-D2D1-CA4B-CFC0-FCC8B5CC060C}"/>
          </ac:picMkLst>
        </pc:picChg>
        <pc:picChg chg="add mod">
          <ac:chgData name="Fejzaj Leon" userId="6792a44e-dd06-4c33-8078-f3123016d862" providerId="ADAL" clId="{BB3A72BB-957A-41C5-BE7F-5C90D119E8DC}" dt="2026-01-16T12:37:17.537" v="221" actId="1076"/>
          <ac:picMkLst>
            <pc:docMk/>
            <pc:sldMk cId="3957219324" sldId="288"/>
            <ac:picMk id="4" creationId="{214854B6-0469-D016-B613-84FCA623E8FE}"/>
          </ac:picMkLst>
        </pc:picChg>
        <pc:picChg chg="del">
          <ac:chgData name="Fejzaj Leon" userId="6792a44e-dd06-4c33-8078-f3123016d862" providerId="ADAL" clId="{BB3A72BB-957A-41C5-BE7F-5C90D119E8DC}" dt="2026-01-16T12:22:54.947" v="122" actId="478"/>
          <ac:picMkLst>
            <pc:docMk/>
            <pc:sldMk cId="3957219324" sldId="288"/>
            <ac:picMk id="6" creationId="{3D203647-D597-C8AC-5015-40F43A069023}"/>
          </ac:picMkLst>
        </pc:picChg>
      </pc:sldChg>
    </pc:docChg>
  </pc:docChgLst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2:40:55.789" v="1945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12:40:55.789" v="1945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12:40:55.789" v="1945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40:50.639" v="1944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12:40:50.639" v="1944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12:40:47.031" v="1943" actId="207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12:40:47.031" v="1943" actId="207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2:40:00.135" v="1933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2:40:00.135" v="1933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del mod">
        <pc:chgData name="Magliani Lorenzo" userId="b041e080-6759-4d02-9305-27016ef34672" providerId="ADAL" clId="{99B05CDB-4268-4904-9384-4C83CAEFE930}" dt="2026-01-16T12:35:46.317" v="1889" actId="47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47.610" v="1890" actId="47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del mod">
        <pc:chgData name="Magliani Lorenzo" userId="b041e080-6759-4d02-9305-27016ef34672" providerId="ADAL" clId="{99B05CDB-4268-4904-9384-4C83CAEFE930}" dt="2026-01-16T12:35:51.181" v="1891" actId="47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2.558" v="1892" actId="47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2:36:15.498" v="1907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2:36:15.498" v="1907" actId="20577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4.185" v="1893" actId="47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5.664" v="1894" actId="47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8.219" v="1895" actId="47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9.915" v="1896" actId="47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1.625" v="1897" actId="47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037" v="1898" actId="47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737" v="1899" actId="47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5.634" v="1900" actId="47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del mod">
        <pc:chgData name="Magliani Lorenzo" userId="b041e080-6759-4d02-9305-27016ef34672" providerId="ADAL" clId="{99B05CDB-4268-4904-9384-4C83CAEFE930}" dt="2026-01-16T12:36:06.484" v="1901" actId="47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12:40:19.671" v="1938" actId="207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12:40:19.671" v="1938" actId="207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12:40:08.122" v="1935" actId="207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12:40:08.122" v="1935" actId="207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51.506" v="1932" actId="207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12:39:51.506" v="1932" actId="207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15.191" v="1928" actId="207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12:39:15.191" v="1928" actId="207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12:38:52.862" v="1925" actId="207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12:38:52.862" v="1925" actId="207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12:36:37.582" v="1909" actId="207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12:36:37.582" v="1909" actId="207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2:36:11.209" v="1904" actId="20577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12:36:11.209" v="1904" actId="20577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12:40:39.391" v="1941" actId="166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12:40:36.325" v="1940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12:40:39.391" v="1941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39:43.987" v="193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12:39:43.987" v="193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12:39:24.682" v="1929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12:39:24.682" v="1929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12:39:04.891" v="1926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12:39:04.891" v="1926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40:12.211" v="1936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12:40:12.211" v="1936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38:39.249" v="1923" actId="207"/>
        <pc:sldMkLst>
          <pc:docMk/>
          <pc:sldMk cId="2866966965" sldId="286"/>
        </pc:sldMkLst>
        <pc:spChg chg="mod">
          <ac:chgData name="Magliani Lorenzo" userId="b041e080-6759-4d02-9305-27016ef34672" providerId="ADAL" clId="{99B05CDB-4268-4904-9384-4C83CAEFE930}" dt="2026-01-16T12:38:39.249" v="1923" actId="207"/>
          <ac:spMkLst>
            <pc:docMk/>
            <pc:sldMk cId="2866966965" sldId="286"/>
            <ac:spMk id="2" creationId="{FFB83C52-3D2F-48FF-8F0A-CBF25FC4BE8A}"/>
          </ac:spMkLst>
        </pc:spChg>
        <pc:picChg chg="add mod ord">
          <ac:chgData name="Magliani Lorenzo" userId="b041e080-6759-4d02-9305-27016ef34672" providerId="ADAL" clId="{99B05CDB-4268-4904-9384-4C83CAEFE930}" dt="2026-01-16T12:37:09.399" v="1911" actId="167"/>
          <ac:picMkLst>
            <pc:docMk/>
            <pc:sldMk cId="2866966965" sldId="286"/>
            <ac:picMk id="3" creationId="{620D838B-93B5-D815-0453-A871AEA7E8E7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30.717" v="1921" actId="207"/>
        <pc:sldMkLst>
          <pc:docMk/>
          <pc:sldMk cId="3743113305" sldId="287"/>
        </pc:sldMkLst>
        <pc:spChg chg="mod">
          <ac:chgData name="Magliani Lorenzo" userId="b041e080-6759-4d02-9305-27016ef34672" providerId="ADAL" clId="{99B05CDB-4268-4904-9384-4C83CAEFE930}" dt="2026-01-16T12:38:30.717" v="1921" actId="207"/>
          <ac:spMkLst>
            <pc:docMk/>
            <pc:sldMk cId="3743113305" sldId="287"/>
            <ac:spMk id="2" creationId="{7F637856-CA07-1F12-5CE1-4D910BDAF631}"/>
          </ac:spMkLst>
        </pc:spChg>
        <pc:picChg chg="add mod ord">
          <ac:chgData name="Magliani Lorenzo" userId="b041e080-6759-4d02-9305-27016ef34672" providerId="ADAL" clId="{99B05CDB-4268-4904-9384-4C83CAEFE930}" dt="2026-01-16T12:37:16.524" v="1913" actId="167"/>
          <ac:picMkLst>
            <pc:docMk/>
            <pc:sldMk cId="3743113305" sldId="287"/>
            <ac:picMk id="3" creationId="{7C461C1F-FB83-9596-1DA1-FB462B278926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17.778" v="1919" actId="207"/>
        <pc:sldMkLst>
          <pc:docMk/>
          <pc:sldMk cId="3957219324" sldId="288"/>
        </pc:sldMkLst>
        <pc:spChg chg="mod">
          <ac:chgData name="Magliani Lorenzo" userId="b041e080-6759-4d02-9305-27016ef34672" providerId="ADAL" clId="{99B05CDB-4268-4904-9384-4C83CAEFE930}" dt="2026-01-16T12:38:17.778" v="1919" actId="207"/>
          <ac:spMkLst>
            <pc:docMk/>
            <pc:sldMk cId="3957219324" sldId="288"/>
            <ac:spMk id="2" creationId="{DF10BBC3-8839-AE3F-CE36-A98EE69CE5EA}"/>
          </ac:spMkLst>
        </pc:spChg>
        <pc:spChg chg="add mod">
          <ac:chgData name="Magliani Lorenzo" userId="b041e080-6759-4d02-9305-27016ef34672" providerId="ADAL" clId="{99B05CDB-4268-4904-9384-4C83CAEFE930}" dt="2026-01-16T12:37:43.475" v="1917"/>
          <ac:spMkLst>
            <pc:docMk/>
            <pc:sldMk cId="3957219324" sldId="288"/>
            <ac:spMk id="8" creationId="{6A1C7D52-B278-51AB-A327-DF8E3C10D4F1}"/>
          </ac:spMkLst>
        </pc:spChg>
        <pc:picChg chg="add mod ord">
          <ac:chgData name="Magliani Lorenzo" userId="b041e080-6759-4d02-9305-27016ef34672" providerId="ADAL" clId="{99B05CDB-4268-4904-9384-4C83CAEFE930}" dt="2026-01-16T12:37:23.106" v="1915" actId="167"/>
          <ac:picMkLst>
            <pc:docMk/>
            <pc:sldMk cId="3957219324" sldId="288"/>
            <ac:picMk id="3" creationId="{B27E9FE7-D2D1-CA4B-CFC0-FCC8B5CC060C}"/>
          </ac:picMkLst>
        </pc:pic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2634182-720C-BC27-9FBA-CDF87867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FB65CDF-039F-7C49-23FF-A09451C66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26ED3442-613B-4BA6-815F-D3CEFF0E7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86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CBDBD4D-95CD-C6E7-EE42-AB166D728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FF0FDFF-4331-8644-9AF3-6B630DD7E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FA667252-4D35-8D9C-F84E-B61906D41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758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41AFE5-CA45-BB8E-3AD9-F964E2F0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C169CFBD-AD94-C9FB-9BA2-A04AD45CB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634B54A8-652F-8798-864A-C5D20AD53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205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10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11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12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13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14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66F221E4-2C9C-B026-6986-2E35A51F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7C461C1F-FB83-9596-1DA1-FB462B2789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DD565DEA-7BE2-14DD-61DC-206902BD0595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505920C8-9FE5-6393-C9C4-BEC62D0D372F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E3CF1A0-7CBA-C9E1-941C-037282989413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637856-CA07-1F12-5CE1-4D910BDAF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15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B9A81E50-0707-49CE-2492-37517D7B37CF}"/>
              </a:ext>
            </a:extLst>
          </p:cNvPr>
          <p:cNvSpPr txBox="1"/>
          <p:nvPr/>
        </p:nvSpPr>
        <p:spPr>
          <a:xfrm>
            <a:off x="12237936" y="18443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</a:t>
            </a: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/WrkXboxController.java 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3E3A5CE-EAAC-28B8-32E8-79CE121B27AD}"/>
              </a:ext>
            </a:extLst>
          </p:cNvPr>
          <p:cNvSpPr txBox="1"/>
          <p:nvPr/>
        </p:nvSpPr>
        <p:spPr>
          <a:xfrm>
            <a:off x="12237936" y="2342958"/>
            <a:ext cx="475352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boucle principale (run)</a:t>
            </a:r>
          </a:p>
          <a:p>
            <a:pPr algn="just">
              <a:lnSpc>
                <a:spcPct val="120000"/>
              </a:lnSpc>
            </a:pPr>
            <a:r>
              <a:rPr lang="fr-CH" sz="24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Appelle la méthode </a:t>
            </a:r>
            <a:r>
              <a:rPr lang="fr-CH" sz="24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pollJInput</a:t>
            </a:r>
            <a:endParaRPr lang="fr-CH" sz="24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2400" b="0" i="0" u="none" strike="noStrike" cap="none" noProof="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D5316452-2AA0-60C6-8478-D1FC2099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" y="1806700"/>
            <a:ext cx="11635323" cy="7323488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18520E11-13D3-EDFC-890E-5F2D08EE9322}"/>
              </a:ext>
            </a:extLst>
          </p:cNvPr>
          <p:cNvSpPr txBox="1"/>
          <p:nvPr/>
        </p:nvSpPr>
        <p:spPr>
          <a:xfrm>
            <a:off x="492987" y="9459295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1C518FF1-CE85-1333-20D9-7DB8296D8625}"/>
              </a:ext>
            </a:extLst>
          </p:cNvPr>
          <p:cNvSpPr txBox="1"/>
          <p:nvPr/>
        </p:nvSpPr>
        <p:spPr>
          <a:xfrm>
            <a:off x="5238280" y="948579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1F7246C7-5532-AB16-75DF-8F9E3C3AE601}"/>
              </a:ext>
            </a:extLst>
          </p:cNvPr>
          <p:cNvSpPr txBox="1"/>
          <p:nvPr/>
        </p:nvSpPr>
        <p:spPr>
          <a:xfrm>
            <a:off x="10554660" y="9486386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74311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F3630E5-D171-F62E-D7AF-1F8EBD47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620D838B-93B5-D815-0453-A871AEA7E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028F5C1-D1D2-CC6D-E113-11BED3315249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278B2D2-74FD-1C39-F71D-10CB69036168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2E72B25F-42F5-7624-D1EC-0CACB492CF65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B83C52-3D2F-48FF-8F0A-CBF25FC4BE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16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F74DF694-D24E-8D9A-7D54-9F89277250D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ctrl/ICtrlXboxInput.java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0B479AD-11AE-73EB-A861-F211BC941934}"/>
              </a:ext>
            </a:extLst>
          </p:cNvPr>
          <p:cNvSpPr txBox="1"/>
          <p:nvPr/>
        </p:nvSpPr>
        <p:spPr>
          <a:xfrm>
            <a:off x="12142402" y="2305298"/>
            <a:ext cx="475352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Interface pour le mapping des boutons</a:t>
            </a:r>
            <a:endParaRPr lang="fr-CH" sz="1800" noProof="0" dirty="0"/>
          </a:p>
        </p:txBody>
      </p:sp>
      <p:pic>
        <p:nvPicPr>
          <p:cNvPr id="17" name="Image 1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CE2FB37-9A11-E50E-513A-C206D9C9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59" y="2087744"/>
            <a:ext cx="10934700" cy="7315200"/>
          </a:xfrm>
          <a:prstGeom prst="rect">
            <a:avLst/>
          </a:prstGeom>
        </p:spPr>
      </p:pic>
      <p:sp>
        <p:nvSpPr>
          <p:cNvPr id="18" name="Google Shape;153;p15">
            <a:extLst>
              <a:ext uri="{FF2B5EF4-FFF2-40B4-BE49-F238E27FC236}">
                <a16:creationId xmlns:a16="http://schemas.microsoft.com/office/drawing/2014/main" id="{F3A1CD67-4174-527E-7CF5-CC0F4F1D1A9F}"/>
              </a:ext>
            </a:extLst>
          </p:cNvPr>
          <p:cNvSpPr txBox="1"/>
          <p:nvPr/>
        </p:nvSpPr>
        <p:spPr>
          <a:xfrm>
            <a:off x="878859" y="961866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chemeClr val="tx1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Google Shape;153;p15">
            <a:extLst>
              <a:ext uri="{FF2B5EF4-FFF2-40B4-BE49-F238E27FC236}">
                <a16:creationId xmlns:a16="http://schemas.microsoft.com/office/drawing/2014/main" id="{E8B73FC9-A0A8-9824-526A-8D6DEDA4714D}"/>
              </a:ext>
            </a:extLst>
          </p:cNvPr>
          <p:cNvSpPr txBox="1"/>
          <p:nvPr/>
        </p:nvSpPr>
        <p:spPr>
          <a:xfrm>
            <a:off x="5408205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/>
          </a:p>
        </p:txBody>
      </p:sp>
      <p:sp>
        <p:nvSpPr>
          <p:cNvPr id="20" name="Google Shape;153;p15">
            <a:extLst>
              <a:ext uri="{FF2B5EF4-FFF2-40B4-BE49-F238E27FC236}">
                <a16:creationId xmlns:a16="http://schemas.microsoft.com/office/drawing/2014/main" id="{F7DD4D01-0E1F-3706-0550-F79AD9B167FE}"/>
              </a:ext>
            </a:extLst>
          </p:cNvPr>
          <p:cNvSpPr txBox="1"/>
          <p:nvPr/>
        </p:nvSpPr>
        <p:spPr>
          <a:xfrm>
            <a:off x="10816410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286696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61408F-1DD7-D97F-6F66-C6413F87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B27E9FE7-D2D1-CA4B-CFC0-FCC8B5CC06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0A5FB0E-DF9D-901A-5B3C-A73D9427C7A2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BB7F4C39-8E1B-8604-4D9C-0C418198BCCA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C40AAD95-F53F-B976-B14E-FDF97B500F74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10BBC3-8839-AE3F-CE36-A98EE69CE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17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4CED1A50-76ED-7E91-78D9-D87B351017B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ctrl/MainViewController.java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92EDF8BE-C4F7-FF33-092A-9B365B9A270B}"/>
              </a:ext>
            </a:extLst>
          </p:cNvPr>
          <p:cNvSpPr txBox="1"/>
          <p:nvPr/>
        </p:nvSpPr>
        <p:spPr>
          <a:xfrm>
            <a:off x="12142401" y="2342958"/>
            <a:ext cx="52857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Le 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controller</a:t>
            </a:r>
            <a:r>
              <a:rPr lang="fr-CH" sz="24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calcule 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forward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turn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convertit en vitesses et appelle la librairie robot</a:t>
            </a:r>
            <a:endParaRPr lang="fr-CH" sz="1800" noProof="0" dirty="0"/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214854B6-0469-D016-B613-84FCA623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2" y="1622720"/>
            <a:ext cx="11062225" cy="7707573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886E6A8C-18E8-5B4C-0EED-D55073DBA5D4}"/>
              </a:ext>
            </a:extLst>
          </p:cNvPr>
          <p:cNvSpPr txBox="1"/>
          <p:nvPr/>
        </p:nvSpPr>
        <p:spPr>
          <a:xfrm>
            <a:off x="591655" y="957035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4B1524AF-AF16-6E43-35FE-00B7D81B6074}"/>
              </a:ext>
            </a:extLst>
          </p:cNvPr>
          <p:cNvSpPr txBox="1"/>
          <p:nvPr/>
        </p:nvSpPr>
        <p:spPr>
          <a:xfrm>
            <a:off x="10800320" y="95289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998BF616-0E6C-BCC4-4166-40C440EE7228}"/>
              </a:ext>
            </a:extLst>
          </p:cNvPr>
          <p:cNvSpPr txBox="1"/>
          <p:nvPr/>
        </p:nvSpPr>
        <p:spPr>
          <a:xfrm>
            <a:off x="5158022" y="957167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95721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18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 dirty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 dirty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19</a:t>
            </a:fld>
            <a:r>
              <a:rPr lang="fr-CH" sz="2400" noProof="0"/>
              <a:t>/20</a:t>
            </a:r>
            <a:endParaRPr lang="fr-CH" sz="2400" noProof="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 dirty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2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20</a:t>
            </a:fld>
            <a:r>
              <a:rPr lang="fr-CH" sz="2400" noProof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 dirty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3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4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5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dirty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 dirty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6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7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8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9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Personnalisé</PresentationFormat>
  <Paragraphs>96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Alatsi</vt:lpstr>
      <vt:lpstr>Courier Prime</vt:lpstr>
      <vt:lpstr>Calibri</vt:lpstr>
      <vt:lpstr>Berlin Sans FB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Fejzaj Leon</cp:lastModifiedBy>
  <cp:revision>1</cp:revision>
  <dcterms:modified xsi:type="dcterms:W3CDTF">2026-01-16T14:03:36Z</dcterms:modified>
</cp:coreProperties>
</file>